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7" r:id="rId12"/>
    <p:sldId id="28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3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4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89703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1643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29175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92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81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172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5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2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8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3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77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jupyter.org/github/brettlv/brettlv.github.io/tree/master/radiolearnnote/" TargetMode="External"/><Relationship Id="rId3" Type="http://schemas.openxmlformats.org/officeDocument/2006/relationships/hyperlink" Target="http://nbviewer.jupyter.org/github/brettlv/brettlv.github.io/tree/master/pythoncod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asa.nrao.edu/Data/EVLA/Pipeline/CASA4.7.2/html/t1-1.html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170" y="1289957"/>
            <a:ext cx="891539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Crosslist</a:t>
            </a:r>
            <a:r>
              <a:rPr lang="en-US" dirty="0" smtClean="0"/>
              <a:t> for FIRST survey and  nearest galaxies </a:t>
            </a:r>
            <a:br>
              <a:rPr lang="en-US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3170" y="4761052"/>
            <a:ext cx="8915399" cy="1126283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Lv</a:t>
            </a:r>
            <a:r>
              <a:rPr lang="en-US" dirty="0" smtClean="0"/>
              <a:t> Bing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58024" y="3602897"/>
            <a:ext cx="345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And </a:t>
            </a:r>
            <a:r>
              <a:rPr lang="en-US" dirty="0"/>
              <a:t>Learn note </a:t>
            </a:r>
            <a:r>
              <a:rPr lang="en-US" dirty="0" smtClean="0"/>
              <a:t> VLA </a:t>
            </a:r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6619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165" y="750720"/>
            <a:ext cx="8911687" cy="1021809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 invalidUrl="https://science.nrao.edu/facilities/vla/ -- Guide to VLA Observing -- Radio Frequency Interference"/>
              </a:rPr>
              <a:t>Online + Deterministic Flags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27165" y="2479320"/>
            <a:ext cx="9525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– slew, </a:t>
            </a:r>
            <a:r>
              <a:rPr lang="en-US" dirty="0" err="1"/>
              <a:t>subreflector</a:t>
            </a:r>
            <a:r>
              <a:rPr lang="en-US" dirty="0"/>
              <a:t> error, focus error</a:t>
            </a:r>
            <a:br>
              <a:rPr lang="en-US" dirty="0"/>
            </a:br>
            <a:r>
              <a:rPr lang="en-US" dirty="0"/>
              <a:t>– operator logs of known bad antennas and time-ranges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shadowing between antennas (elevation-dependent) </a:t>
            </a: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/>
              <a:t>exact </a:t>
            </a:r>
            <a:r>
              <a:rPr lang="en-US" dirty="0" err="1"/>
              <a:t>zeros</a:t>
            </a:r>
            <a:r>
              <a:rPr lang="en-US" dirty="0"/>
              <a:t> (from the </a:t>
            </a:r>
            <a:r>
              <a:rPr lang="en-US" dirty="0" err="1"/>
              <a:t>correlator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– known frequency ranges with bad RFI </a:t>
            </a:r>
          </a:p>
        </p:txBody>
      </p:sp>
      <p:sp>
        <p:nvSpPr>
          <p:cNvPr id="6" name="Rectangle 5"/>
          <p:cNvSpPr/>
          <p:nvPr/>
        </p:nvSpPr>
        <p:spPr>
          <a:xfrm>
            <a:off x="2312425" y="4663439"/>
            <a:ext cx="375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92649"/>
                </a:solidFill>
                <a:latin typeface="LiberationSans" charset="0"/>
              </a:rPr>
              <a:t>Flagging Tasks - </a:t>
            </a:r>
            <a:r>
              <a:rPr lang="en-US" b="1" dirty="0" err="1">
                <a:solidFill>
                  <a:srgbClr val="992649"/>
                </a:solidFill>
                <a:latin typeface="LiberationSans" charset="0"/>
              </a:rPr>
              <a:t>flagdata</a:t>
            </a:r>
            <a:r>
              <a:rPr lang="en-US" b="1" dirty="0">
                <a:solidFill>
                  <a:srgbClr val="992649"/>
                </a:solidFill>
                <a:latin typeface="LiberationSans" charset="0"/>
              </a:rPr>
              <a:t> + </a:t>
            </a:r>
            <a:r>
              <a:rPr lang="en-US" b="1" dirty="0" err="1">
                <a:solidFill>
                  <a:srgbClr val="992649"/>
                </a:solidFill>
                <a:latin typeface="LiberationSans" charset="0"/>
              </a:rPr>
              <a:t>flagcmd</a:t>
            </a:r>
            <a:r>
              <a:rPr lang="en-US" b="1" dirty="0">
                <a:solidFill>
                  <a:srgbClr val="992649"/>
                </a:solidFill>
                <a:latin typeface="LiberationSans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109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25" y="0"/>
            <a:ext cx="1212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6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17" y="624110"/>
            <a:ext cx="9328411" cy="6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Details for RFI and single source reduction of VLA data</a:t>
            </a:r>
          </a:p>
          <a:p>
            <a:r>
              <a:rPr lang="en-US" dirty="0" smtClean="0"/>
              <a:t>Chandra list?</a:t>
            </a:r>
          </a:p>
          <a:p>
            <a:r>
              <a:rPr lang="en-US" dirty="0" smtClean="0"/>
              <a:t>ciao tutorial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all of notes can </a:t>
            </a:r>
            <a:r>
              <a:rPr lang="en-US" dirty="0"/>
              <a:t>be accessible at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://nbviewer.jupyter.org/github/brettlv/brettlv.github.io/tree/master/radiolearnnote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and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http://nbviewer.jupyter.org/github/brettlv/brettlv.github.io/tree/master/pythoncode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82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571500"/>
            <a:ext cx="9423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7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FIRST survey covers two regions:</a:t>
            </a:r>
            <a:br>
              <a:rPr lang="en-US" sz="2400" dirty="0"/>
            </a:br>
            <a:r>
              <a:rPr lang="en-US" sz="2400" dirty="0"/>
              <a:t>North: RA = ~8h to ~17h, Dec = -8° to +64°</a:t>
            </a:r>
            <a:br>
              <a:rPr lang="en-US" sz="2400" dirty="0"/>
            </a:br>
            <a:r>
              <a:rPr lang="en-US" sz="2400" dirty="0"/>
              <a:t>South: RA = 21h20m to 3h20m, Dec = -2.5° to +1.6°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507622"/>
            <a:ext cx="7810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FIRST survey and nearest galaxies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45" y="2346011"/>
            <a:ext cx="5103023" cy="3902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767" y="2346011"/>
            <a:ext cx="5266789" cy="3565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8367" y="6320595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mtClean="0"/>
              <a:t>(num: 946432,126</a:t>
            </a:r>
            <a:r>
              <a:rPr lang="is-I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" y="1444770"/>
            <a:ext cx="12088368" cy="54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7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FIRST Image Cutouts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03" y="2164722"/>
            <a:ext cx="6514905" cy="45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8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6" y="1950093"/>
            <a:ext cx="8637563" cy="4907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Optical DSS/SDSS Images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7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Casa pipeline</a:t>
            </a:r>
            <a:r>
              <a:rPr lang="en-US" dirty="0" smtClean="0"/>
              <a:t> procedure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1257300"/>
            <a:ext cx="5892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RFI remove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9212" y="1427946"/>
            <a:ext cx="82061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LiberationSans" charset="0"/>
              </a:rPr>
              <a:t>Radio Frequency Interference </a:t>
            </a:r>
            <a:r>
              <a:rPr lang="en-US" dirty="0">
                <a:latin typeface="LiberationSans" charset="0"/>
              </a:rPr>
              <a:t>: Terrestrial, Satellites, etc.. </a:t>
            </a:r>
            <a:endParaRPr lang="en-US" dirty="0"/>
          </a:p>
          <a:p>
            <a:r>
              <a:rPr lang="en-US" dirty="0">
                <a:solidFill>
                  <a:srgbClr val="00007F"/>
                </a:solidFill>
                <a:latin typeface="LiberationSans" charset="0"/>
              </a:rPr>
              <a:t>At L-Band, can use ~500 MHz with very rough flagging, ~800 MHz if done carefully. </a:t>
            </a:r>
            <a:endParaRPr lang="en-US" dirty="0" smtClean="0">
              <a:solidFill>
                <a:srgbClr val="00007F"/>
              </a:solidFill>
              <a:latin typeface="LiberationSans" charset="0"/>
            </a:endParaRPr>
          </a:p>
          <a:p>
            <a:r>
              <a:rPr lang="en-US" dirty="0" smtClean="0">
                <a:solidFill>
                  <a:srgbClr val="00007F"/>
                </a:solidFill>
                <a:latin typeface="LiberationSans" charset="0"/>
              </a:rPr>
              <a:t>RFI </a:t>
            </a:r>
            <a:r>
              <a:rPr lang="en-US" dirty="0">
                <a:solidFill>
                  <a:srgbClr val="00007F"/>
                </a:solidFill>
                <a:latin typeface="LiberationSans" charset="0"/>
              </a:rPr>
              <a:t>is less at higher frequencies. At X-band and beyond, RFI is minimal 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2708836"/>
            <a:ext cx="12009120" cy="38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87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1858</TotalTime>
  <Words>138</Words>
  <Application>Microsoft Macintosh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Century Gothic</vt:lpstr>
      <vt:lpstr>LiberationSans</vt:lpstr>
      <vt:lpstr>Mangal</vt:lpstr>
      <vt:lpstr>Wingdings 3</vt:lpstr>
      <vt:lpstr>Arial</vt:lpstr>
      <vt:lpstr>Wisp</vt:lpstr>
      <vt:lpstr>  Crosslist for FIRST survey and  nearest galaxies  </vt:lpstr>
      <vt:lpstr>PowerPoint Presentation</vt:lpstr>
      <vt:lpstr>The FIRST survey covers two regions: North: RA = ~8h to ~17h, Dec = -8° to +64° South: RA = 21h20m to 3h20m, Dec = -2.5° to +1.6° </vt:lpstr>
      <vt:lpstr>List of FIRST survey and nearest galaxies</vt:lpstr>
      <vt:lpstr>PowerPoint Presentation</vt:lpstr>
      <vt:lpstr>Extract FIRST Image Cutouts </vt:lpstr>
      <vt:lpstr>Extract Optical DSS/SDSS Images </vt:lpstr>
      <vt:lpstr>Casa pipeline procedure</vt:lpstr>
      <vt:lpstr>RFI remove</vt:lpstr>
      <vt:lpstr>Online + Deterministic Flags    </vt:lpstr>
      <vt:lpstr>example</vt:lpstr>
      <vt:lpstr>PowerPoint Presentation</vt:lpstr>
      <vt:lpstr>Next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VLA data reduction  in CASA </dc:title>
  <dc:creator>brett brettlv</dc:creator>
  <cp:lastModifiedBy>brett brettlv</cp:lastModifiedBy>
  <cp:revision>45</cp:revision>
  <dcterms:created xsi:type="dcterms:W3CDTF">2017-11-22T03:14:26Z</dcterms:created>
  <dcterms:modified xsi:type="dcterms:W3CDTF">2017-11-30T05:55:56Z</dcterms:modified>
</cp:coreProperties>
</file>